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464" r:id="rId5"/>
    <p:sldId id="259" r:id="rId6"/>
    <p:sldId id="2469" r:id="rId7"/>
    <p:sldId id="2470" r:id="rId8"/>
    <p:sldId id="2471" r:id="rId9"/>
    <p:sldId id="2477" r:id="rId10"/>
    <p:sldId id="2479" r:id="rId11"/>
    <p:sldId id="2472" r:id="rId12"/>
    <p:sldId id="2473" r:id="rId13"/>
    <p:sldId id="2487" r:id="rId14"/>
    <p:sldId id="2478" r:id="rId15"/>
    <p:sldId id="2475" r:id="rId16"/>
    <p:sldId id="2481" r:id="rId17"/>
    <p:sldId id="2491" r:id="rId18"/>
    <p:sldId id="2480" r:id="rId19"/>
    <p:sldId id="2490" r:id="rId20"/>
    <p:sldId id="2486" r:id="rId21"/>
    <p:sldId id="2488" r:id="rId22"/>
    <p:sldId id="2482" r:id="rId23"/>
    <p:sldId id="2483" r:id="rId24"/>
    <p:sldId id="2476" r:id="rId25"/>
    <p:sldId id="24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5033" autoAdjust="0"/>
  </p:normalViewPr>
  <p:slideViewPr>
    <p:cSldViewPr>
      <p:cViewPr varScale="1">
        <p:scale>
          <a:sx n="95" d="100"/>
          <a:sy n="95" d="100"/>
        </p:scale>
        <p:origin x="330" y="8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45C264C-00A6-4294-B480-2FC8EDA0F477}"/>
              </a:ext>
            </a:extLst>
          </p:cNvPr>
          <p:cNvSpPr txBox="1">
            <a:spLocks/>
          </p:cNvSpPr>
          <p:nvPr/>
        </p:nvSpPr>
        <p:spPr>
          <a:xfrm>
            <a:off x="6705600" y="3200400"/>
            <a:ext cx="4813300" cy="4912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/>
              <a:t>AGENDA</a:t>
            </a:r>
          </a:p>
          <a:p>
            <a:pPr marL="0" indent="0">
              <a:buNone/>
            </a:pPr>
            <a:r>
              <a:rPr lang="en-US" sz="2000" b="1" i="1" dirty="0"/>
              <a:t>LAYOUT IDEAS</a:t>
            </a:r>
            <a:br>
              <a:rPr lang="en-US" sz="2000" b="1" i="1" dirty="0"/>
            </a:br>
            <a:r>
              <a:rPr lang="en-US" sz="2000" b="1" i="1" dirty="0"/>
              <a:t>DETERMENATION OF LAYOUT PROGRAMMING PROCESS</a:t>
            </a:r>
            <a:br>
              <a:rPr lang="en-US" sz="2000" b="1" i="1" dirty="0"/>
            </a:br>
            <a:r>
              <a:rPr lang="en-US" sz="2000" b="1" i="1" dirty="0"/>
              <a:t>Client-side Application Logic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102C84B-463A-4001-858C-0382987899EF}"/>
              </a:ext>
            </a:extLst>
          </p:cNvPr>
          <p:cNvSpPr txBox="1">
            <a:spLocks/>
          </p:cNvSpPr>
          <p:nvPr/>
        </p:nvSpPr>
        <p:spPr>
          <a:xfrm>
            <a:off x="863601" y="1143000"/>
            <a:ext cx="4813300" cy="4912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/>
              <a:t>Project name: </a:t>
            </a:r>
            <a:r>
              <a:rPr lang="en-US" sz="2000" b="1" i="1" dirty="0" err="1"/>
              <a:t>dewe</a:t>
            </a:r>
            <a:endParaRPr lang="en-US" sz="2000" b="1" i="1" dirty="0"/>
          </a:p>
          <a:p>
            <a:pPr marL="0" indent="0">
              <a:buNone/>
            </a:pPr>
            <a:r>
              <a:rPr lang="en-US" sz="2000" b="1" i="1" dirty="0"/>
              <a:t>Social Media App</a:t>
            </a:r>
            <a:br>
              <a:rPr lang="en-US" sz="2000" b="1" i="1" dirty="0"/>
            </a:br>
            <a:r>
              <a:rPr lang="en-US" sz="2000" b="1" i="1" dirty="0"/>
              <a:t>students: Shehab Abouelhassan (Leader) , Amin </a:t>
            </a:r>
            <a:r>
              <a:rPr lang="en-US" sz="2000" b="1" i="1" dirty="0" err="1"/>
              <a:t>asjad</a:t>
            </a:r>
            <a:r>
              <a:rPr lang="en-US" sz="2000" b="1" i="1" dirty="0"/>
              <a:t> (contributor )</a:t>
            </a:r>
            <a:br>
              <a:rPr lang="en-US" sz="2000" b="1" i="1" dirty="0"/>
            </a:br>
            <a:r>
              <a:rPr lang="en-US" sz="2000" b="1" i="1" dirty="0" err="1"/>
              <a:t>Neptun</a:t>
            </a:r>
            <a:r>
              <a:rPr lang="en-US" sz="2000" b="1" i="1" dirty="0"/>
              <a:t> code: YOOQ6Z , JDKQJC </a:t>
            </a:r>
          </a:p>
        </p:txBody>
      </p:sp>
    </p:spTree>
    <p:extLst>
      <p:ext uri="{BB962C8B-B14F-4D97-AF65-F5344CB8AC3E}">
        <p14:creationId xmlns:p14="http://schemas.microsoft.com/office/powerpoint/2010/main" val="271079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EB83C17-1C45-404B-9B47-EDAFDB7B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88" y="321734"/>
            <a:ext cx="3156392" cy="2905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A53DE-5511-4607-B29B-D698C6C7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3" y="3429000"/>
            <a:ext cx="5298880" cy="34707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B6F51-FD9A-4173-9B44-B275AF337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754" y="321734"/>
            <a:ext cx="4021323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7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A16F760-1A1D-4652-B884-FD697DCD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703" y="643467"/>
            <a:ext cx="2994447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81F3C-008B-49EA-9E7F-A4C39E853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47775"/>
            <a:ext cx="5129784" cy="29624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E4A9D-DC01-4DEA-97A1-1477C902D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5" r="33657"/>
          <a:stretch/>
        </p:blipFill>
        <p:spPr>
          <a:xfrm>
            <a:off x="477012" y="480060"/>
            <a:ext cx="4526788" cy="372364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2996BFB-DAE8-4F64-B3B8-CE6788A8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480060"/>
            <a:ext cx="2743201" cy="414274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FA7629-526C-4350-BEC4-0080A28ED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217" y="481846"/>
            <a:ext cx="2924583" cy="41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0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6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BE769D-F437-4E31-961B-35CBB2A7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953879"/>
            <a:ext cx="5129784" cy="495024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C4EA776-16F2-4DD5-9399-9D7137A7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953879"/>
            <a:ext cx="5129784" cy="4456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4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6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8F46FB-EBD1-428B-ADD3-4172AD03F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73"/>
          <a:stretch/>
        </p:blipFill>
        <p:spPr>
          <a:xfrm>
            <a:off x="6256866" y="480060"/>
            <a:ext cx="4666362" cy="610348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BBCBA2-A729-41AD-94EC-2DAF1016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4" y="480060"/>
            <a:ext cx="4553585" cy="5744377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BA7D66-CB71-428A-BB85-7A8104984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84"/>
          <a:stretch/>
        </p:blipFill>
        <p:spPr>
          <a:xfrm>
            <a:off x="4207694" y="1361763"/>
            <a:ext cx="1645806" cy="3349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B2A438-CA33-4A32-8BCD-B6CA995C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689"/>
          <a:stretch/>
        </p:blipFill>
        <p:spPr>
          <a:xfrm>
            <a:off x="10331850" y="1726581"/>
            <a:ext cx="1383138" cy="34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3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5A986-B4E8-4ECD-AD81-EA0026BA94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8" y="136525"/>
            <a:ext cx="9124188" cy="5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8745889-C227-4BA3-88C6-00D5E905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13" y="3639972"/>
            <a:ext cx="465837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068C251-5802-4983-8DB4-EB757A9C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018" y="643467"/>
            <a:ext cx="3885818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C7D9AE0-0FC7-49C9-B78B-584153552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09302"/>
            <a:ext cx="5129784" cy="30393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62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467F93-87A0-412C-97E8-8C07765D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28" y="609600"/>
            <a:ext cx="11162743" cy="54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0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A63778-0C1A-4AF5-9816-D1B05C1B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862" y="643467"/>
            <a:ext cx="4596129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C42876-8E14-4E51-A33C-74C750BB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934643"/>
            <a:ext cx="5129784" cy="4988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0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54D0F-7651-4DCE-BF76-4B28AD97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0060"/>
            <a:ext cx="8192741" cy="55710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CE74E-511F-43BC-B8AF-D9B6FACE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19" y="480060"/>
            <a:ext cx="4816257" cy="24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5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8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Logo, company name&#10;&#10;Description automatically generated">
            <a:extLst>
              <a:ext uri="{FF2B5EF4-FFF2-40B4-BE49-F238E27FC236}">
                <a16:creationId xmlns:a16="http://schemas.microsoft.com/office/drawing/2014/main" id="{ACFA40F0-7152-45CA-BE62-2DEF8ACFBC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850" b="14850"/>
          <a:stretch/>
        </p:blipFill>
        <p:spPr>
          <a:xfrm>
            <a:off x="6421035" y="1986503"/>
            <a:ext cx="5129784" cy="2884994"/>
          </a:xfrm>
          <a:prstGeom prst="rect">
            <a:avLst/>
          </a:prstGeom>
          <a:noFill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78A94C-1C34-49FF-83BE-A9770D87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0" y="1454033"/>
            <a:ext cx="5129784" cy="39499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524D0-877B-49FD-9009-27DAD98B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17" y="643467"/>
            <a:ext cx="5743366" cy="55710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7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6D8CA-7788-407D-915E-35D6465C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060"/>
            <a:ext cx="9543288" cy="60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3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D61D7-F4B8-4300-AB09-9D6A2E4BBBA2}"/>
              </a:ext>
            </a:extLst>
          </p:cNvPr>
          <p:cNvSpPr txBox="1"/>
          <p:nvPr/>
        </p:nvSpPr>
        <p:spPr>
          <a:xfrm>
            <a:off x="3047163" y="2692848"/>
            <a:ext cx="60943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&lt;!--Both docx files which previously uploaded to FB group contains more detailed documentation for the whole project supported with diagrams  --&gt;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Thanks for Your attention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Now if we could have more couple of minutes for the actual runtime of </a:t>
            </a:r>
            <a:r>
              <a:rPr lang="en-US"/>
              <a:t>the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5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2BCC0-9B7C-4E74-B210-91A9E881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261" y="643467"/>
            <a:ext cx="4721478" cy="55710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7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762961-B7C5-4262-9182-0385494F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762000"/>
            <a:ext cx="5748900" cy="48154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EF2005-4CA3-4F32-A832-D89F8B33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74" y="222886"/>
            <a:ext cx="5129784" cy="32061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1A8391-DD07-4544-9B00-85FB49587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" y="3516325"/>
            <a:ext cx="5458121" cy="28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2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7E8A89-49D1-497E-A175-6EBAA664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1"/>
          <a:stretch/>
        </p:blipFill>
        <p:spPr>
          <a:xfrm>
            <a:off x="643467" y="804265"/>
            <a:ext cx="6278851" cy="12711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7EFE9E-A307-4648-97CE-89923CA4E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858867"/>
            <a:ext cx="6278852" cy="16804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087C791-3262-4131-AB15-4C5CAD04F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45" y="321735"/>
            <a:ext cx="3017725" cy="321890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38B886-E2CE-4213-AF4D-808F94D06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915" y="4267009"/>
            <a:ext cx="2562522" cy="2133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48326" y="6356350"/>
            <a:ext cx="7054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76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2CB2E1-1FCE-4BB7-BAD0-FA061164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056" y="643467"/>
            <a:ext cx="5055742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DF9AA-FDE5-4412-AE53-0E90BF83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960599"/>
            <a:ext cx="5129784" cy="29368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B075E2-9D00-4220-A2F5-6BE1FBAA7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2" b="1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B8FFC4-34FA-4BFA-A58B-CEEE4F5D9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7" r="4294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90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EC614D4-E7F3-4C97-85CE-99C72B76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703" y="643467"/>
            <a:ext cx="2994447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26CC8F8-6A7F-43C3-AB00-5F3FDEB2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229913"/>
            <a:ext cx="5129784" cy="23981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04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29E26-C388-485B-8774-D5DD9D8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863B27A-7E7F-4BB1-8B11-DF0D6E1B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480060"/>
            <a:ext cx="5687219" cy="556337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5AA7102-EBE9-429F-8A3C-4A1F444F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64" y="480060"/>
            <a:ext cx="552527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2B4493-1D6F-40BC-8E93-056ED0346079}">
  <we:reference id="22ff87a5-132f-4d52-9e97-94d888e4dd91" version="3.0.0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111</Words>
  <Application>Microsoft Office PowerPoint</Application>
  <PresentationFormat>Widescreen</PresentationFormat>
  <Paragraphs>28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Abouelhassan Shehab Ibrahim Adbelazin</dc:creator>
  <cp:lastModifiedBy>Abouelhassan Shehab Ibrahim Adbelazin</cp:lastModifiedBy>
  <cp:revision>5</cp:revision>
  <dcterms:created xsi:type="dcterms:W3CDTF">2020-12-10T08:50:16Z</dcterms:created>
  <dcterms:modified xsi:type="dcterms:W3CDTF">2020-12-10T12:59:04Z</dcterms:modified>
</cp:coreProperties>
</file>